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6" d="100"/>
          <a:sy n="16" d="100"/>
        </p:scale>
        <p:origin x="349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42258-9176-4FF9-8E0B-BF50A00947FC}" type="datetimeFigureOut">
              <a:rPr lang="tr-TR" smtClean="0"/>
              <a:t>09.03.2026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3D4D4-976E-4B30-94F7-DD8091F2B9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21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A3D4D4-976E-4B30-94F7-DD8091F2B90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10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Özel</PresentationFormat>
  <Paragraphs>1</Paragraphs>
  <Slides>15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selim.kilic</dc:creator>
  <cp:lastModifiedBy>selim kılıç</cp:lastModifiedBy>
  <cp:revision>1</cp:revision>
  <dcterms:created xsi:type="dcterms:W3CDTF">2006-08-16T00:00:00Z</dcterms:created>
  <dcterms:modified xsi:type="dcterms:W3CDTF">2026-03-09T00:02:45Z</dcterms:modified>
</cp:coreProperties>
</file>